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elissa Paoloni" initials="M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928670-0AF9-47DF-9E8D-3CB2337DCB02}" type="datetimeFigureOut">
              <a:rPr lang="en-US" smtClean="0"/>
              <a:t>6/10/2008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8C6A76-216A-4658-8EB0-E3F55C7D42B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AE9DCB-7497-4DCB-B3A7-75573CA292F5}" type="slidenum">
              <a:rPr lang="en-US" smtClean="0">
                <a:cs typeface="Arial" charset="0"/>
              </a:rPr>
              <a:pPr/>
              <a:t>1</a:t>
            </a:fld>
            <a:endParaRPr lang="en-US" smtClean="0">
              <a:cs typeface="Arial" charset="0"/>
            </a:endParaRPr>
          </a:p>
        </p:txBody>
      </p:sp>
      <p:sp>
        <p:nvSpPr>
          <p:cNvPr id="19458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E6CED-E3B7-46FA-A3C5-184B5CE96033}" type="datetimeFigureOut">
              <a:rPr lang="en-US" smtClean="0"/>
              <a:t>6/10/2008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C50C3-7ED9-47BE-B187-9B3E41871C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E6CED-E3B7-46FA-A3C5-184B5CE96033}" type="datetimeFigureOut">
              <a:rPr lang="en-US" smtClean="0"/>
              <a:t>6/10/2008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C50C3-7ED9-47BE-B187-9B3E41871C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E6CED-E3B7-46FA-A3C5-184B5CE96033}" type="datetimeFigureOut">
              <a:rPr lang="en-US" smtClean="0"/>
              <a:t>6/10/2008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C50C3-7ED9-47BE-B187-9B3E41871C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E6CED-E3B7-46FA-A3C5-184B5CE96033}" type="datetimeFigureOut">
              <a:rPr lang="en-US" smtClean="0"/>
              <a:t>6/10/2008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C50C3-7ED9-47BE-B187-9B3E41871C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E6CED-E3B7-46FA-A3C5-184B5CE96033}" type="datetimeFigureOut">
              <a:rPr lang="en-US" smtClean="0"/>
              <a:t>6/10/2008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C50C3-7ED9-47BE-B187-9B3E41871C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E6CED-E3B7-46FA-A3C5-184B5CE96033}" type="datetimeFigureOut">
              <a:rPr lang="en-US" smtClean="0"/>
              <a:t>6/10/2008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C50C3-7ED9-47BE-B187-9B3E41871C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E6CED-E3B7-46FA-A3C5-184B5CE96033}" type="datetimeFigureOut">
              <a:rPr lang="en-US" smtClean="0"/>
              <a:t>6/10/2008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C50C3-7ED9-47BE-B187-9B3E41871C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E6CED-E3B7-46FA-A3C5-184B5CE96033}" type="datetimeFigureOut">
              <a:rPr lang="en-US" smtClean="0"/>
              <a:t>6/10/2008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C50C3-7ED9-47BE-B187-9B3E41871C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E6CED-E3B7-46FA-A3C5-184B5CE96033}" type="datetimeFigureOut">
              <a:rPr lang="en-US" smtClean="0"/>
              <a:t>6/10/2008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C50C3-7ED9-47BE-B187-9B3E41871C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E6CED-E3B7-46FA-A3C5-184B5CE96033}" type="datetimeFigureOut">
              <a:rPr lang="en-US" smtClean="0"/>
              <a:t>6/10/2008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C50C3-7ED9-47BE-B187-9B3E41871C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E6CED-E3B7-46FA-A3C5-184B5CE96033}" type="datetimeFigureOut">
              <a:rPr lang="en-US" smtClean="0"/>
              <a:t>6/10/2008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C50C3-7ED9-47BE-B187-9B3E41871C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7E6CED-E3B7-46FA-A3C5-184B5CE96033}" type="datetimeFigureOut">
              <a:rPr lang="en-US" smtClean="0"/>
              <a:t>6/10/2008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C50C3-7ED9-47BE-B187-9B3E41871C3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1800" smtClean="0"/>
              <a:t>Ezrin Normal tissue</a:t>
            </a:r>
            <a:br>
              <a:rPr lang="en-US" sz="1800" smtClean="0"/>
            </a:br>
            <a:r>
              <a:rPr lang="en-US" sz="1800" smtClean="0"/>
              <a:t>80 kDa</a:t>
            </a:r>
            <a:br>
              <a:rPr lang="en-US" sz="1800" smtClean="0"/>
            </a:br>
            <a:r>
              <a:rPr lang="en-US" sz="1800" smtClean="0"/>
              <a:t>06-08-06</a:t>
            </a:r>
            <a:endParaRPr lang="en-US" sz="4000" smtClean="0"/>
          </a:p>
        </p:txBody>
      </p:sp>
      <p:sp>
        <p:nvSpPr>
          <p:cNvPr id="18434" name="Text Box 33"/>
          <p:cNvSpPr txBox="1">
            <a:spLocks noChangeArrowheads="1"/>
          </p:cNvSpPr>
          <p:nvPr/>
        </p:nvSpPr>
        <p:spPr bwMode="auto">
          <a:xfrm>
            <a:off x="6858000" y="2667000"/>
            <a:ext cx="914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10 sec</a:t>
            </a:r>
          </a:p>
        </p:txBody>
      </p:sp>
      <p:sp>
        <p:nvSpPr>
          <p:cNvPr id="18435" name="Text Box 34"/>
          <p:cNvSpPr txBox="1">
            <a:spLocks noChangeArrowheads="1"/>
          </p:cNvSpPr>
          <p:nvPr/>
        </p:nvSpPr>
        <p:spPr bwMode="auto">
          <a:xfrm>
            <a:off x="7010400" y="3810000"/>
            <a:ext cx="1143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30 sec</a:t>
            </a:r>
          </a:p>
        </p:txBody>
      </p:sp>
      <p:pic>
        <p:nvPicPr>
          <p:cNvPr id="18436" name="Picture 35" descr="060806_Ezrin_10se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914400"/>
            <a:ext cx="4084638" cy="163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36" descr="060806_Ezrin_30sec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19400" y="2514600"/>
            <a:ext cx="4098925" cy="206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8" name="Rectangle 37"/>
          <p:cNvSpPr>
            <a:spLocks noChangeArrowheads="1"/>
          </p:cNvSpPr>
          <p:nvPr/>
        </p:nvSpPr>
        <p:spPr bwMode="auto">
          <a:xfrm>
            <a:off x="3276600" y="4495800"/>
            <a:ext cx="3268663" cy="1871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1400">
                <a:latin typeface="Times New Roman" pitchFamily="18" charset="0"/>
              </a:rPr>
              <a:t>Large Intestine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400">
                <a:latin typeface="Times New Roman" pitchFamily="18" charset="0"/>
              </a:rPr>
              <a:t>Brain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400">
                <a:latin typeface="Times New Roman" pitchFamily="18" charset="0"/>
              </a:rPr>
              <a:t>Pancreas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400">
                <a:latin typeface="Times New Roman" pitchFamily="18" charset="0"/>
              </a:rPr>
              <a:t>Kidney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400">
                <a:latin typeface="Times New Roman" pitchFamily="18" charset="0"/>
              </a:rPr>
              <a:t>Spleen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400">
                <a:latin typeface="Times New Roman" pitchFamily="18" charset="0"/>
              </a:rPr>
              <a:t>Lung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400">
                <a:latin typeface="Times New Roman" pitchFamily="18" charset="0"/>
              </a:rPr>
              <a:t>Liver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400">
                <a:latin typeface="Times New Roman" pitchFamily="18" charset="0"/>
              </a:rPr>
              <a:t>Cardiac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400">
                <a:latin typeface="Times New Roman" pitchFamily="18" charset="0"/>
              </a:rPr>
              <a:t>Positive Control A431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1400">
                <a:latin typeface="Times New Roman" pitchFamily="18" charset="0"/>
              </a:rPr>
              <a:t>Rainbow Marker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</Words>
  <Application>Microsoft Office PowerPoint</Application>
  <PresentationFormat>On-screen Show (4:3)</PresentationFormat>
  <Paragraphs>14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Ezrin Normal tissue 80 kDa 06-08-06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 Normal tissue 60 kda 06-08-06</dc:title>
  <dc:creator>smritas</dc:creator>
  <cp:lastModifiedBy>smritas</cp:lastModifiedBy>
  <cp:revision>3</cp:revision>
  <dcterms:created xsi:type="dcterms:W3CDTF">2008-06-10T12:57:09Z</dcterms:created>
  <dcterms:modified xsi:type="dcterms:W3CDTF">2008-06-10T12:59:07Z</dcterms:modified>
</cp:coreProperties>
</file>