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A395E-BE3B-A94A-AE08-EF7B1A0D0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B5974-7768-D848-92AF-3931156E9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191FB-03B6-4646-9BCF-B75D55610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689E3-E99E-D444-A9D1-FB415340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C3683-94EB-E643-BC5C-4E2AB5E9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3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9B45A-7176-3648-9F27-B48D03684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2AE86F-1337-B445-8F50-8F773595C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1A44C-879C-7B42-8106-4335F9BB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80DB-672C-6B47-9211-BCE4E1E55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5BBB0-02F2-D742-8193-F9C1C6641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1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A6CE1-94D7-1242-BC06-50717D41E2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74FB70-AD54-C14A-9601-B8E21C1D8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1D953-FFEE-D24C-8FD8-97C3D0D2D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97E93-F77E-4149-8586-5D979EE2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744FB-A27C-8D43-A27A-816D5B4B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3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D56AB-EC48-4448-ACAF-D937AF765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CA481-6E9A-4F45-99B6-E87E8960A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A3E67-74CA-5447-A9D4-9D75DFD41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436E2-9817-BB46-A24B-B0527B2EA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8104A-9A5B-D04F-A3DD-3650187E6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4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28C8-D614-8E46-B153-052A97B2A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AEB0E-5162-1643-9867-44A380D5E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B2384-2D7F-F643-84B6-807B59A85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3032E-1262-804E-960F-4F45A01D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0AB37-C94F-0340-93BB-D2133D90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6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3EBFA-BBF9-0F42-ADD0-0292004E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BA799-4E35-4C40-ACD8-9C00AEDD6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4CDE0-C68C-E046-B31C-7C21886F2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359C72-B385-6F4C-86F3-94C50F556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9F4EE-3B36-CC4B-B0E2-B05073605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A7663-765B-2A4B-859F-A5F781379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1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3E9B5-8D16-DD4A-9E53-FAC3A79CD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DDC5B-5DC4-E54F-B96C-2CF12F7C5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2A710-3836-D24C-ADE2-F401FD016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1D480E-06B1-F546-9673-23378113A5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A9E0A0-E8ED-A84A-8219-9530E0FC47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1AF349-CC6E-FF4C-B34B-C17BDE1D5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ED5FE3-8896-054E-AD09-A2F7D9F0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624280-DF13-5646-9598-1193AECA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3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808CC-F803-704D-9761-5BA440519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5D6C01-4C00-5144-A5F1-CE749ECA9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A27923-042C-A946-A7E7-A4B0F4669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2DCC68-F15A-1049-9622-338FD1D6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5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358782-9560-214F-883B-E3C7287BC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B93C1-A2F9-CB4E-98C4-8692031D2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5E7FE-05E1-DD42-BC09-B5079D764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8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6F900-061D-694C-BFED-9C661F640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75CC3-EBB7-8044-9A6C-260BB7B8A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8E7F05-4C0F-D54F-A091-1D515B9CBB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91002-545B-B24C-A99E-7A4CA631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8BB3D-A67A-9242-B0EF-F6A40F138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5971A-0666-5446-92BA-56978305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4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4D3E3-968B-C345-B572-62FBE659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E305F-8B30-DF47-ACC6-F832315F16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8229F-3846-314E-9424-657CE0F59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3BE6E-7CDC-2B43-B1D9-60658EE6C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57CE0-1B21-5C4B-A308-2AD450C90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016B2-15A8-3F41-9EF1-B97CB210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DD8B84-E1BC-6A41-BBBF-1697B9179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BCC12-AF51-3447-99C2-3EAFD6792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C2CD2-4828-444B-B97C-781580CC8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C1DC-4C9A-E748-AF79-32F28B8A8E05}" type="datetimeFigureOut">
              <a:rPr lang="en-US" smtClean="0"/>
              <a:t>4/19/22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1F248-7E90-E049-ABA0-A0E6E3A89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94EAD-B666-F541-84A6-ADA889F78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DD691-E761-D04F-9AA0-83D809689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8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DD3CD361-9E54-4406-AC05-AD8A3193BA9C}"/>
              </a:ext>
            </a:extLst>
          </p:cNvPr>
          <p:cNvSpPr/>
          <p:nvPr/>
        </p:nvSpPr>
        <p:spPr>
          <a:xfrm>
            <a:off x="1974907" y="1924838"/>
            <a:ext cx="4604591" cy="21945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B6445C-2772-44B0-A38A-D3260AC54D2D}"/>
              </a:ext>
            </a:extLst>
          </p:cNvPr>
          <p:cNvSpPr txBox="1"/>
          <p:nvPr/>
        </p:nvSpPr>
        <p:spPr>
          <a:xfrm>
            <a:off x="1974908" y="268341"/>
            <a:ext cx="8242185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CCR SS/SC Peer Mentoring Program (PMP)</a:t>
            </a: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MS Mincho" panose="020B0400000000000000" pitchFamily="49" charset="-128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Goal: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A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MS Mincho" panose="020B0400000000000000"/>
              </a:rPr>
              <a:t>resource for CCR SS &amp; SCs who seek mentoring, support, advice, and constructive criticism from other SS or SCs who have </a:t>
            </a:r>
            <a:r>
              <a:rPr lang="en-US" i="1" u="sng" dirty="0">
                <a:solidFill>
                  <a:srgbClr val="000000"/>
                </a:solidFill>
                <a:latin typeface="Calibri" panose="020F0502020204030204" pitchFamily="34" charset="0"/>
                <a:ea typeface="MS Mincho" panose="020B0400000000000000"/>
              </a:rPr>
              <a:t>volunteered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MS Mincho" panose="020B0400000000000000"/>
              </a:rPr>
              <a:t> to serve as mentors.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34C61D-0132-4E6B-BB55-9921AB4BEC4C}"/>
              </a:ext>
            </a:extLst>
          </p:cNvPr>
          <p:cNvSpPr txBox="1"/>
          <p:nvPr/>
        </p:nvSpPr>
        <p:spPr>
          <a:xfrm>
            <a:off x="2136850" y="4628059"/>
            <a:ext cx="43075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Navigate new position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Define the role and function of SS/SC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Professional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Quad  review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66CBCC-4BE7-4BB1-8C4C-750F30CB4C81}"/>
              </a:ext>
            </a:extLst>
          </p:cNvPr>
          <p:cNvSpPr txBox="1"/>
          <p:nvPr/>
        </p:nvSpPr>
        <p:spPr>
          <a:xfrm>
            <a:off x="6827695" y="4628059"/>
            <a:ext cx="27815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New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Mentoring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Career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Path to independence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Work/life balance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AB70D0-7361-4025-900F-1157988B9603}"/>
              </a:ext>
            </a:extLst>
          </p:cNvPr>
          <p:cNvSpPr txBox="1"/>
          <p:nvPr/>
        </p:nvSpPr>
        <p:spPr>
          <a:xfrm>
            <a:off x="1974906" y="4210412"/>
            <a:ext cx="284206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Mentor’s areas of interest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FFAF7B-6179-4B40-A4FC-3985D8C7DADC}"/>
              </a:ext>
            </a:extLst>
          </p:cNvPr>
          <p:cNvSpPr txBox="1"/>
          <p:nvPr/>
        </p:nvSpPr>
        <p:spPr>
          <a:xfrm>
            <a:off x="8338059" y="2168513"/>
            <a:ext cx="16022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Mentee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2DE1B3-49B0-4530-BD1D-97997D935560}"/>
              </a:ext>
            </a:extLst>
          </p:cNvPr>
          <p:cNvSpPr txBox="1"/>
          <p:nvPr/>
        </p:nvSpPr>
        <p:spPr>
          <a:xfrm>
            <a:off x="8338059" y="2596770"/>
            <a:ext cx="16022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Mentee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9E2D85-8238-48B0-8F50-63A7BF8550FA}"/>
              </a:ext>
            </a:extLst>
          </p:cNvPr>
          <p:cNvSpPr txBox="1"/>
          <p:nvPr/>
        </p:nvSpPr>
        <p:spPr>
          <a:xfrm>
            <a:off x="8338059" y="3025027"/>
            <a:ext cx="16022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Mentee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3F7FB8-6B8B-48DA-BA72-1DB7A8E4CDD6}"/>
              </a:ext>
            </a:extLst>
          </p:cNvPr>
          <p:cNvSpPr txBox="1"/>
          <p:nvPr/>
        </p:nvSpPr>
        <p:spPr>
          <a:xfrm>
            <a:off x="8338059" y="3612676"/>
            <a:ext cx="16022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Mentee x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ED8E42-C9A9-40F4-98EB-0474C63DC266}"/>
              </a:ext>
            </a:extLst>
          </p:cNvPr>
          <p:cNvSpPr txBox="1"/>
          <p:nvPr/>
        </p:nvSpPr>
        <p:spPr>
          <a:xfrm>
            <a:off x="9015614" y="3277030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3AA0422-5069-4B3F-951A-CB1B4B2CF76B}"/>
              </a:ext>
            </a:extLst>
          </p:cNvPr>
          <p:cNvGrpSpPr/>
          <p:nvPr/>
        </p:nvGrpSpPr>
        <p:grpSpPr>
          <a:xfrm>
            <a:off x="6428493" y="2366801"/>
            <a:ext cx="1909565" cy="971107"/>
            <a:chOff x="4904493" y="2427761"/>
            <a:chExt cx="1753304" cy="9711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6317E24-F25C-437C-B978-2D137257D7E5}"/>
                </a:ext>
              </a:extLst>
            </p:cNvPr>
            <p:cNvGrpSpPr/>
            <p:nvPr/>
          </p:nvGrpSpPr>
          <p:grpSpPr>
            <a:xfrm>
              <a:off x="4904493" y="2740196"/>
              <a:ext cx="1744103" cy="81252"/>
              <a:chOff x="7516972" y="1669409"/>
              <a:chExt cx="869776" cy="39217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2F13E3A-70F2-4BD1-A1BA-B92DF7CC9B40}"/>
                  </a:ext>
                </a:extLst>
              </p:cNvPr>
              <p:cNvCxnSpPr/>
              <p:nvPr/>
            </p:nvCxnSpPr>
            <p:spPr>
              <a:xfrm>
                <a:off x="7516972" y="2061588"/>
                <a:ext cx="469783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C4AA1192-527D-4213-AF17-64D4BB318CA3}"/>
                  </a:ext>
                </a:extLst>
              </p:cNvPr>
              <p:cNvCxnSpPr/>
              <p:nvPr/>
            </p:nvCxnSpPr>
            <p:spPr>
              <a:xfrm>
                <a:off x="7984076" y="1669409"/>
                <a:ext cx="40267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5D8825C-9B72-45FB-AE3F-564F7B5D06C6}"/>
                  </a:ext>
                </a:extLst>
              </p:cNvPr>
              <p:cNvCxnSpPr/>
              <p:nvPr/>
            </p:nvCxnSpPr>
            <p:spPr>
              <a:xfrm>
                <a:off x="7985765" y="1669409"/>
                <a:ext cx="0" cy="392179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59477EE-95F3-4D97-8629-476F3A7DE1C1}"/>
                </a:ext>
              </a:extLst>
            </p:cNvPr>
            <p:cNvGrpSpPr/>
            <p:nvPr/>
          </p:nvGrpSpPr>
          <p:grpSpPr>
            <a:xfrm flipV="1">
              <a:off x="4907148" y="2890088"/>
              <a:ext cx="1744103" cy="392179"/>
              <a:chOff x="7516972" y="1669409"/>
              <a:chExt cx="869776" cy="392179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C572030-E46F-429A-AA3D-A20E892E4A8D}"/>
                  </a:ext>
                </a:extLst>
              </p:cNvPr>
              <p:cNvCxnSpPr/>
              <p:nvPr/>
            </p:nvCxnSpPr>
            <p:spPr>
              <a:xfrm>
                <a:off x="7516972" y="2061588"/>
                <a:ext cx="469783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EF59F6C-80C4-4AD9-A1A0-F07C9CBEF159}"/>
                  </a:ext>
                </a:extLst>
              </p:cNvPr>
              <p:cNvCxnSpPr/>
              <p:nvPr/>
            </p:nvCxnSpPr>
            <p:spPr>
              <a:xfrm>
                <a:off x="7984076" y="1669409"/>
                <a:ext cx="40267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C25EC5B-8477-4905-8431-6DD00AD9320E}"/>
                  </a:ext>
                </a:extLst>
              </p:cNvPr>
              <p:cNvCxnSpPr/>
              <p:nvPr/>
            </p:nvCxnSpPr>
            <p:spPr>
              <a:xfrm>
                <a:off x="7985765" y="1669409"/>
                <a:ext cx="0" cy="392179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B6F412E-5BD9-4EA9-A605-2278CC6AEAE0}"/>
                </a:ext>
              </a:extLst>
            </p:cNvPr>
            <p:cNvCxnSpPr/>
            <p:nvPr/>
          </p:nvCxnSpPr>
          <p:spPr>
            <a:xfrm>
              <a:off x="4920437" y="2427761"/>
              <a:ext cx="173736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462C1637-F65B-4C3F-8741-88AEF7B3D67A}"/>
                </a:ext>
              </a:extLst>
            </p:cNvPr>
            <p:cNvCxnSpPr/>
            <p:nvPr/>
          </p:nvCxnSpPr>
          <p:spPr>
            <a:xfrm>
              <a:off x="4920437" y="3398868"/>
              <a:ext cx="173736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BD92F01-15FE-492E-9E37-AC696E52303C}"/>
              </a:ext>
            </a:extLst>
          </p:cNvPr>
          <p:cNvSpPr txBox="1"/>
          <p:nvPr/>
        </p:nvSpPr>
        <p:spPr>
          <a:xfrm>
            <a:off x="4816975" y="2165603"/>
            <a:ext cx="160229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Mentor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529212-9FE8-4B02-B6EA-2D110CA2CED7}"/>
              </a:ext>
            </a:extLst>
          </p:cNvPr>
          <p:cNvSpPr txBox="1"/>
          <p:nvPr/>
        </p:nvSpPr>
        <p:spPr>
          <a:xfrm>
            <a:off x="4816975" y="2593860"/>
            <a:ext cx="160229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Mentor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DB3F53-48C6-4081-9BC4-72504B145CDC}"/>
              </a:ext>
            </a:extLst>
          </p:cNvPr>
          <p:cNvSpPr txBox="1"/>
          <p:nvPr/>
        </p:nvSpPr>
        <p:spPr>
          <a:xfrm>
            <a:off x="4816975" y="3022117"/>
            <a:ext cx="160229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Mentor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CF05E6-FEE4-4FB7-9575-90D57CE7C0E9}"/>
              </a:ext>
            </a:extLst>
          </p:cNvPr>
          <p:cNvSpPr txBox="1"/>
          <p:nvPr/>
        </p:nvSpPr>
        <p:spPr>
          <a:xfrm>
            <a:off x="4816975" y="3609766"/>
            <a:ext cx="160229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Mentor x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E4B49B-5530-4473-9103-2877C6C68AB3}"/>
              </a:ext>
            </a:extLst>
          </p:cNvPr>
          <p:cNvSpPr txBox="1"/>
          <p:nvPr/>
        </p:nvSpPr>
        <p:spPr>
          <a:xfrm>
            <a:off x="5494530" y="3274120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EB3A5DF-0D0D-495D-BE88-7439675B4D6B}"/>
              </a:ext>
            </a:extLst>
          </p:cNvPr>
          <p:cNvSpPr txBox="1"/>
          <p:nvPr/>
        </p:nvSpPr>
        <p:spPr>
          <a:xfrm>
            <a:off x="2035433" y="2483507"/>
            <a:ext cx="2538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List of mentors with  a short self-description and area of expertise will be posted at SS/SC website 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B8E9BF8-23A0-45BD-A4AD-964994E8A23D}"/>
              </a:ext>
            </a:extLst>
          </p:cNvPr>
          <p:cNvSpPr txBox="1"/>
          <p:nvPr/>
        </p:nvSpPr>
        <p:spPr>
          <a:xfrm>
            <a:off x="7009118" y="1662169"/>
            <a:ext cx="10259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ea typeface="MS Mincho" panose="020B0400000000000000" pitchFamily="49" charset="-128"/>
                <a:cs typeface="Arial" panose="020B0604020202020204" pitchFamily="34" charset="0"/>
              </a:rPr>
              <a:t>Informal one–on–one meetings 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A0E5D6-32C4-4697-878E-5FE2670CE07F}"/>
              </a:ext>
            </a:extLst>
          </p:cNvPr>
          <p:cNvSpPr/>
          <p:nvPr/>
        </p:nvSpPr>
        <p:spPr>
          <a:xfrm>
            <a:off x="1956687" y="6103348"/>
            <a:ext cx="8238339" cy="3678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Get help!!!</a:t>
            </a:r>
          </a:p>
        </p:txBody>
      </p:sp>
    </p:spTree>
    <p:extLst>
      <p:ext uri="{BB962C8B-B14F-4D97-AF65-F5344CB8AC3E}">
        <p14:creationId xmlns:p14="http://schemas.microsoft.com/office/powerpoint/2010/main" val="303341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123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Choksi, Swati (NIH/NCI) [E]</dc:creator>
  <cp:lastModifiedBy>Chalamalasetty, Ravindra (NIH/NCI) [E]</cp:lastModifiedBy>
  <cp:revision>1</cp:revision>
  <dcterms:created xsi:type="dcterms:W3CDTF">2022-04-12T18:25:54Z</dcterms:created>
  <dcterms:modified xsi:type="dcterms:W3CDTF">2022-04-19T15:35:42Z</dcterms:modified>
</cp:coreProperties>
</file>