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12801600" cy="3200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6"/>
  </p:normalViewPr>
  <p:slideViewPr>
    <p:cSldViewPr snapToGrid="0" snapToObjects="1">
      <p:cViewPr varScale="1">
        <p:scale>
          <a:sx n="116" d="100"/>
          <a:sy n="116" d="100"/>
        </p:scale>
        <p:origin x="19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23770"/>
            <a:ext cx="9601200" cy="1114213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1680951"/>
            <a:ext cx="9601200" cy="772689"/>
          </a:xfrm>
        </p:spPr>
        <p:txBody>
          <a:bodyPr/>
          <a:lstStyle>
            <a:lvl1pPr marL="0" indent="0" algn="ctr">
              <a:buNone/>
              <a:defRPr sz="1120"/>
            </a:lvl1pPr>
            <a:lvl2pPr marL="213375" indent="0" algn="ctr">
              <a:buNone/>
              <a:defRPr sz="933"/>
            </a:lvl2pPr>
            <a:lvl3pPr marL="426750" indent="0" algn="ctr">
              <a:buNone/>
              <a:defRPr sz="840"/>
            </a:lvl3pPr>
            <a:lvl4pPr marL="640126" indent="0" algn="ctr">
              <a:buNone/>
              <a:defRPr sz="747"/>
            </a:lvl4pPr>
            <a:lvl5pPr marL="853501" indent="0" algn="ctr">
              <a:buNone/>
              <a:defRPr sz="747"/>
            </a:lvl5pPr>
            <a:lvl6pPr marL="1066876" indent="0" algn="ctr">
              <a:buNone/>
              <a:defRPr sz="747"/>
            </a:lvl6pPr>
            <a:lvl7pPr marL="1280251" indent="0" algn="ctr">
              <a:buNone/>
              <a:defRPr sz="747"/>
            </a:lvl7pPr>
            <a:lvl8pPr marL="1493627" indent="0" algn="ctr">
              <a:buNone/>
              <a:defRPr sz="747"/>
            </a:lvl8pPr>
            <a:lvl9pPr marL="1707002" indent="0" algn="ctr">
              <a:buNone/>
              <a:defRPr sz="74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5" y="170392"/>
            <a:ext cx="2760345" cy="27121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0" y="170392"/>
            <a:ext cx="8121015" cy="27121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797878"/>
            <a:ext cx="11041380" cy="1331277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2141750"/>
            <a:ext cx="11041380" cy="700087"/>
          </a:xfrm>
        </p:spPr>
        <p:txBody>
          <a:bodyPr/>
          <a:lstStyle>
            <a:lvl1pPr marL="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1pPr>
            <a:lvl2pPr marL="213375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2pPr>
            <a:lvl3pPr marL="4267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3pPr>
            <a:lvl4pPr marL="64012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4pPr>
            <a:lvl5pPr marL="85350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5pPr>
            <a:lvl6pPr marL="106687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6pPr>
            <a:lvl7pPr marL="128025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7pPr>
            <a:lvl8pPr marL="1493627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8pPr>
            <a:lvl9pPr marL="1707002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851959"/>
            <a:ext cx="5440680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851959"/>
            <a:ext cx="5440680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170392"/>
            <a:ext cx="11041380" cy="6185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8" y="784543"/>
            <a:ext cx="5415676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8" y="1169035"/>
            <a:ext cx="5415676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0" y="784543"/>
            <a:ext cx="5442347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0" y="1169035"/>
            <a:ext cx="5442347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213360"/>
            <a:ext cx="4128849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460799"/>
            <a:ext cx="6480810" cy="2274358"/>
          </a:xfrm>
        </p:spPr>
        <p:txBody>
          <a:bodyPr/>
          <a:lstStyle>
            <a:lvl1pPr>
              <a:defRPr sz="1493"/>
            </a:lvl1pPr>
            <a:lvl2pPr>
              <a:defRPr sz="1307"/>
            </a:lvl2pPr>
            <a:lvl3pPr>
              <a:defRPr sz="1120"/>
            </a:lvl3pPr>
            <a:lvl4pPr>
              <a:defRPr sz="933"/>
            </a:lvl4pPr>
            <a:lvl5pPr>
              <a:defRPr sz="933"/>
            </a:lvl5pPr>
            <a:lvl6pPr>
              <a:defRPr sz="933"/>
            </a:lvl6pPr>
            <a:lvl7pPr>
              <a:defRPr sz="933"/>
            </a:lvl7pPr>
            <a:lvl8pPr>
              <a:defRPr sz="933"/>
            </a:lvl8pPr>
            <a:lvl9pPr>
              <a:defRPr sz="9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960120"/>
            <a:ext cx="4128849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213360"/>
            <a:ext cx="4128849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460799"/>
            <a:ext cx="6480810" cy="2274358"/>
          </a:xfrm>
        </p:spPr>
        <p:txBody>
          <a:bodyPr anchor="t"/>
          <a:lstStyle>
            <a:lvl1pPr marL="0" indent="0">
              <a:buNone/>
              <a:defRPr sz="1493"/>
            </a:lvl1pPr>
            <a:lvl2pPr marL="213375" indent="0">
              <a:buNone/>
              <a:defRPr sz="1307"/>
            </a:lvl2pPr>
            <a:lvl3pPr marL="426750" indent="0">
              <a:buNone/>
              <a:defRPr sz="1120"/>
            </a:lvl3pPr>
            <a:lvl4pPr marL="640126" indent="0">
              <a:buNone/>
              <a:defRPr sz="933"/>
            </a:lvl4pPr>
            <a:lvl5pPr marL="853501" indent="0">
              <a:buNone/>
              <a:defRPr sz="933"/>
            </a:lvl5pPr>
            <a:lvl6pPr marL="1066876" indent="0">
              <a:buNone/>
              <a:defRPr sz="933"/>
            </a:lvl6pPr>
            <a:lvl7pPr marL="1280251" indent="0">
              <a:buNone/>
              <a:defRPr sz="933"/>
            </a:lvl7pPr>
            <a:lvl8pPr marL="1493627" indent="0">
              <a:buNone/>
              <a:defRPr sz="933"/>
            </a:lvl8pPr>
            <a:lvl9pPr marL="1707002" indent="0">
              <a:buNone/>
              <a:defRPr sz="933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960120"/>
            <a:ext cx="4128849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170392"/>
            <a:ext cx="11041380" cy="618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851959"/>
            <a:ext cx="11041380" cy="203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2966297"/>
            <a:ext cx="288036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567A9-2680-7B42-A254-50F4A17F8E24}" type="datetimeFigureOut">
              <a:rPr lang="en-US" smtClean="0"/>
              <a:t>11/2/17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2966297"/>
            <a:ext cx="432054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2966297"/>
            <a:ext cx="288036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888E0-FD27-B94E-B954-025579C1F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26750" rtl="0" eaLnBrk="1" latinLnBrk="0" hangingPunct="1">
        <a:lnSpc>
          <a:spcPct val="90000"/>
        </a:lnSpc>
        <a:spcBef>
          <a:spcPct val="0"/>
        </a:spcBef>
        <a:buNone/>
        <a:defRPr sz="20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6688" indent="-106688" algn="l" defTabSz="42675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307" kern="1200">
          <a:solidFill>
            <a:schemeClr val="tx1"/>
          </a:solidFill>
          <a:latin typeface="+mn-lt"/>
          <a:ea typeface="+mn-ea"/>
          <a:cs typeface="+mn-cs"/>
        </a:defRPr>
      </a:lvl1pPr>
      <a:lvl2pPr marL="32006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2pPr>
      <a:lvl3pPr marL="533438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3pPr>
      <a:lvl4pPr marL="74681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96018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17356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38693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60031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813690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1pPr>
      <a:lvl2pPr marL="213375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2pPr>
      <a:lvl3pPr marL="42675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4012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85350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06687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28025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493627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707002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4" Type="http://schemas.openxmlformats.org/officeDocument/2006/relationships/image" Target="../media/image38.jpeg"/><Relationship Id="rId5" Type="http://schemas.microsoft.com/office/2007/relationships/hdphoto" Target="../media/hdphoto20.wdp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4" Type="http://schemas.openxmlformats.org/officeDocument/2006/relationships/image" Target="../media/image42.jpeg"/><Relationship Id="rId5" Type="http://schemas.microsoft.com/office/2007/relationships/hdphoto" Target="../media/hdphoto22.wdp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3.wdp"/><Relationship Id="rId4" Type="http://schemas.openxmlformats.org/officeDocument/2006/relationships/image" Target="../media/image46.jpeg"/><Relationship Id="rId5" Type="http://schemas.microsoft.com/office/2007/relationships/hdphoto" Target="../media/hdphoto24.wdp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microsoft.com/office/2007/relationships/hdphoto" Target="../media/hdphoto25.wdp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tiff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6.wdp"/><Relationship Id="rId4" Type="http://schemas.openxmlformats.org/officeDocument/2006/relationships/image" Target="../media/image54.jpeg"/><Relationship Id="rId5" Type="http://schemas.microsoft.com/office/2007/relationships/hdphoto" Target="../media/hdphoto27.wdp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8.wdp"/><Relationship Id="rId4" Type="http://schemas.openxmlformats.org/officeDocument/2006/relationships/image" Target="../media/image58.jpeg"/><Relationship Id="rId5" Type="http://schemas.microsoft.com/office/2007/relationships/hdphoto" Target="../media/hdphoto29.wdp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0.wdp"/><Relationship Id="rId4" Type="http://schemas.openxmlformats.org/officeDocument/2006/relationships/image" Target="../media/image62.jpeg"/><Relationship Id="rId5" Type="http://schemas.microsoft.com/office/2007/relationships/hdphoto" Target="../media/hdphoto31.wdp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2.wdp"/><Relationship Id="rId4" Type="http://schemas.openxmlformats.org/officeDocument/2006/relationships/image" Target="../media/image66.jpeg"/><Relationship Id="rId5" Type="http://schemas.microsoft.com/office/2007/relationships/hdphoto" Target="../media/hdphoto33.wdp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4.wdp"/><Relationship Id="rId4" Type="http://schemas.openxmlformats.org/officeDocument/2006/relationships/image" Target="../media/image70.jpeg"/><Relationship Id="rId5" Type="http://schemas.microsoft.com/office/2007/relationships/hdphoto" Target="../media/hdphoto35.wdp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6.wdp"/><Relationship Id="rId4" Type="http://schemas.openxmlformats.org/officeDocument/2006/relationships/image" Target="../media/image74.jpeg"/><Relationship Id="rId5" Type="http://schemas.microsoft.com/office/2007/relationships/hdphoto" Target="../media/hdphoto37.wdp"/><Relationship Id="rId6" Type="http://schemas.openxmlformats.org/officeDocument/2006/relationships/image" Target="../media/image75.PNG"/><Relationship Id="rId7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6.jpeg"/><Relationship Id="rId5" Type="http://schemas.microsoft.com/office/2007/relationships/hdphoto" Target="../media/hdphoto4.wdp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8.wdp"/><Relationship Id="rId4" Type="http://schemas.openxmlformats.org/officeDocument/2006/relationships/image" Target="../media/image78.jpeg"/><Relationship Id="rId5" Type="http://schemas.microsoft.com/office/2007/relationships/hdphoto" Target="../media/hdphoto39.wdp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7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40.wdp"/><Relationship Id="rId4" Type="http://schemas.openxmlformats.org/officeDocument/2006/relationships/image" Target="../media/image82.jpeg"/><Relationship Id="rId5" Type="http://schemas.microsoft.com/office/2007/relationships/hdphoto" Target="../media/hdphoto41.wdp"/><Relationship Id="rId6" Type="http://schemas.openxmlformats.org/officeDocument/2006/relationships/image" Target="../media/image83.PNG"/><Relationship Id="rId7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1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42.wdp"/><Relationship Id="rId4" Type="http://schemas.openxmlformats.org/officeDocument/2006/relationships/image" Target="../media/image86.jpeg"/><Relationship Id="rId5" Type="http://schemas.microsoft.com/office/2007/relationships/hdphoto" Target="../media/hdphoto43.wdp"/><Relationship Id="rId6" Type="http://schemas.openxmlformats.org/officeDocument/2006/relationships/image" Target="../media/image87.PNG"/><Relationship Id="rId7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5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44.wdp"/><Relationship Id="rId4" Type="http://schemas.openxmlformats.org/officeDocument/2006/relationships/image" Target="../media/image90.jpeg"/><Relationship Id="rId5" Type="http://schemas.microsoft.com/office/2007/relationships/hdphoto" Target="../media/hdphoto45.wdp"/><Relationship Id="rId6" Type="http://schemas.openxmlformats.org/officeDocument/2006/relationships/image" Target="../media/image91.PNG"/><Relationship Id="rId7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9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46.wdp"/><Relationship Id="rId4" Type="http://schemas.openxmlformats.org/officeDocument/2006/relationships/image" Target="../media/image94.jpeg"/><Relationship Id="rId5" Type="http://schemas.microsoft.com/office/2007/relationships/hdphoto" Target="../media/hdphoto47.wdp"/><Relationship Id="rId6" Type="http://schemas.openxmlformats.org/officeDocument/2006/relationships/image" Target="../media/image95.PNG"/><Relationship Id="rId7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3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48.wdp"/><Relationship Id="rId4" Type="http://schemas.openxmlformats.org/officeDocument/2006/relationships/image" Target="../media/image98.jpeg"/><Relationship Id="rId5" Type="http://schemas.microsoft.com/office/2007/relationships/hdphoto" Target="../media/hdphoto49.wdp"/><Relationship Id="rId6" Type="http://schemas.openxmlformats.org/officeDocument/2006/relationships/image" Target="../media/image99.PNG"/><Relationship Id="rId7" Type="http://schemas.openxmlformats.org/officeDocument/2006/relationships/image" Target="../media/image10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7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50.wdp"/><Relationship Id="rId4" Type="http://schemas.openxmlformats.org/officeDocument/2006/relationships/image" Target="../media/image102.jpeg"/><Relationship Id="rId5" Type="http://schemas.microsoft.com/office/2007/relationships/hdphoto" Target="../media/hdphoto51.wdp"/><Relationship Id="rId6" Type="http://schemas.openxmlformats.org/officeDocument/2006/relationships/image" Target="../media/image103.PNG"/><Relationship Id="rId7" Type="http://schemas.openxmlformats.org/officeDocument/2006/relationships/image" Target="../media/image10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1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52.wdp"/><Relationship Id="rId4" Type="http://schemas.openxmlformats.org/officeDocument/2006/relationships/image" Target="../media/image106.jpeg"/><Relationship Id="rId5" Type="http://schemas.microsoft.com/office/2007/relationships/hdphoto" Target="../media/hdphoto53.wdp"/><Relationship Id="rId6" Type="http://schemas.openxmlformats.org/officeDocument/2006/relationships/image" Target="../media/image107.PNG"/><Relationship Id="rId7" Type="http://schemas.openxmlformats.org/officeDocument/2006/relationships/image" Target="../media/image10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5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54.wdp"/><Relationship Id="rId4" Type="http://schemas.openxmlformats.org/officeDocument/2006/relationships/image" Target="../media/image110.jpeg"/><Relationship Id="rId5" Type="http://schemas.microsoft.com/office/2007/relationships/hdphoto" Target="../media/hdphoto55.wdp"/><Relationship Id="rId6" Type="http://schemas.openxmlformats.org/officeDocument/2006/relationships/image" Target="../media/image111.PNG"/><Relationship Id="rId7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9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56.wdp"/><Relationship Id="rId4" Type="http://schemas.openxmlformats.org/officeDocument/2006/relationships/image" Target="../media/image114.jpeg"/><Relationship Id="rId5" Type="http://schemas.microsoft.com/office/2007/relationships/hdphoto" Target="../media/hdphoto57.wdp"/><Relationship Id="rId6" Type="http://schemas.openxmlformats.org/officeDocument/2006/relationships/image" Target="../media/image115.PNG"/><Relationship Id="rId7" Type="http://schemas.openxmlformats.org/officeDocument/2006/relationships/image" Target="../media/image1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4" Type="http://schemas.openxmlformats.org/officeDocument/2006/relationships/image" Target="../media/image10.jpeg"/><Relationship Id="rId5" Type="http://schemas.microsoft.com/office/2007/relationships/hdphoto" Target="../media/hdphoto6.wdp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58.wdp"/><Relationship Id="rId4" Type="http://schemas.openxmlformats.org/officeDocument/2006/relationships/image" Target="../media/image118.jpeg"/><Relationship Id="rId5" Type="http://schemas.microsoft.com/office/2007/relationships/hdphoto" Target="../media/hdphoto59.wdp"/><Relationship Id="rId6" Type="http://schemas.openxmlformats.org/officeDocument/2006/relationships/image" Target="../media/image119.PNG"/><Relationship Id="rId7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7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60.wdp"/><Relationship Id="rId4" Type="http://schemas.openxmlformats.org/officeDocument/2006/relationships/image" Target="../media/image122.jpeg"/><Relationship Id="rId5" Type="http://schemas.microsoft.com/office/2007/relationships/hdphoto" Target="../media/hdphoto61.wdp"/><Relationship Id="rId6" Type="http://schemas.openxmlformats.org/officeDocument/2006/relationships/image" Target="../media/image123.PNG"/><Relationship Id="rId7" Type="http://schemas.openxmlformats.org/officeDocument/2006/relationships/image" Target="../media/image1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1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62.wdp"/><Relationship Id="rId4" Type="http://schemas.openxmlformats.org/officeDocument/2006/relationships/image" Target="../media/image126.jpeg"/><Relationship Id="rId5" Type="http://schemas.microsoft.com/office/2007/relationships/hdphoto" Target="../media/hdphoto63.wdp"/><Relationship Id="rId6" Type="http://schemas.openxmlformats.org/officeDocument/2006/relationships/image" Target="../media/image127.PNG"/><Relationship Id="rId7" Type="http://schemas.openxmlformats.org/officeDocument/2006/relationships/image" Target="../media/image1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5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64.wdp"/><Relationship Id="rId4" Type="http://schemas.openxmlformats.org/officeDocument/2006/relationships/image" Target="../media/image130.jpeg"/><Relationship Id="rId5" Type="http://schemas.microsoft.com/office/2007/relationships/hdphoto" Target="../media/hdphoto65.wdp"/><Relationship Id="rId6" Type="http://schemas.openxmlformats.org/officeDocument/2006/relationships/image" Target="../media/image131.PNG"/><Relationship Id="rId7" Type="http://schemas.openxmlformats.org/officeDocument/2006/relationships/image" Target="../media/image1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9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66.wdp"/><Relationship Id="rId4" Type="http://schemas.openxmlformats.org/officeDocument/2006/relationships/image" Target="../media/image134.jpeg"/><Relationship Id="rId5" Type="http://schemas.microsoft.com/office/2007/relationships/hdphoto" Target="../media/hdphoto67.wdp"/><Relationship Id="rId6" Type="http://schemas.openxmlformats.org/officeDocument/2006/relationships/image" Target="../media/image135.PNG"/><Relationship Id="rId7" Type="http://schemas.openxmlformats.org/officeDocument/2006/relationships/image" Target="../media/image13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3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68.wdp"/><Relationship Id="rId4" Type="http://schemas.openxmlformats.org/officeDocument/2006/relationships/image" Target="../media/image138.jpeg"/><Relationship Id="rId5" Type="http://schemas.microsoft.com/office/2007/relationships/hdphoto" Target="../media/hdphoto69.wdp"/><Relationship Id="rId6" Type="http://schemas.openxmlformats.org/officeDocument/2006/relationships/image" Target="../media/image139.PNG"/><Relationship Id="rId7" Type="http://schemas.openxmlformats.org/officeDocument/2006/relationships/image" Target="../media/image14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7.jpe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70.wdp"/><Relationship Id="rId4" Type="http://schemas.openxmlformats.org/officeDocument/2006/relationships/image" Target="../media/image142.jpeg"/><Relationship Id="rId5" Type="http://schemas.microsoft.com/office/2007/relationships/hdphoto" Target="../media/hdphoto71.wdp"/><Relationship Id="rId6" Type="http://schemas.openxmlformats.org/officeDocument/2006/relationships/image" Target="../media/image143.PNG"/><Relationship Id="rId7" Type="http://schemas.openxmlformats.org/officeDocument/2006/relationships/image" Target="../media/image14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1.jpe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72.wdp"/><Relationship Id="rId4" Type="http://schemas.openxmlformats.org/officeDocument/2006/relationships/image" Target="../media/image146.jpeg"/><Relationship Id="rId5" Type="http://schemas.microsoft.com/office/2007/relationships/hdphoto" Target="../media/hdphoto73.wdp"/><Relationship Id="rId6" Type="http://schemas.openxmlformats.org/officeDocument/2006/relationships/image" Target="../media/image147.PNG"/><Relationship Id="rId7" Type="http://schemas.openxmlformats.org/officeDocument/2006/relationships/image" Target="../media/image14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5.jpe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74.wdp"/><Relationship Id="rId4" Type="http://schemas.openxmlformats.org/officeDocument/2006/relationships/image" Target="../media/image150.jpeg"/><Relationship Id="rId5" Type="http://schemas.microsoft.com/office/2007/relationships/hdphoto" Target="../media/hdphoto75.wdp"/><Relationship Id="rId6" Type="http://schemas.openxmlformats.org/officeDocument/2006/relationships/image" Target="../media/image151.PNG"/><Relationship Id="rId7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9.jpe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76.wdp"/><Relationship Id="rId4" Type="http://schemas.openxmlformats.org/officeDocument/2006/relationships/image" Target="../media/image154.jpeg"/><Relationship Id="rId5" Type="http://schemas.microsoft.com/office/2007/relationships/hdphoto" Target="../media/hdphoto77.wdp"/><Relationship Id="rId6" Type="http://schemas.openxmlformats.org/officeDocument/2006/relationships/image" Target="../media/image155.PNG"/><Relationship Id="rId7" Type="http://schemas.openxmlformats.org/officeDocument/2006/relationships/image" Target="../media/image15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4" Type="http://schemas.openxmlformats.org/officeDocument/2006/relationships/image" Target="../media/image14.jpeg"/><Relationship Id="rId5" Type="http://schemas.microsoft.com/office/2007/relationships/hdphoto" Target="../media/hdphoto8.wdp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78.wdp"/><Relationship Id="rId4" Type="http://schemas.openxmlformats.org/officeDocument/2006/relationships/image" Target="../media/image158.jpeg"/><Relationship Id="rId5" Type="http://schemas.microsoft.com/office/2007/relationships/hdphoto" Target="../media/hdphoto79.wdp"/><Relationship Id="rId6" Type="http://schemas.openxmlformats.org/officeDocument/2006/relationships/image" Target="../media/image159.PNG"/><Relationship Id="rId7" Type="http://schemas.openxmlformats.org/officeDocument/2006/relationships/image" Target="../media/image16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7.jpe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80.wdp"/><Relationship Id="rId4" Type="http://schemas.openxmlformats.org/officeDocument/2006/relationships/image" Target="../media/image162.jpeg"/><Relationship Id="rId5" Type="http://schemas.microsoft.com/office/2007/relationships/hdphoto" Target="../media/hdphoto81.wdp"/><Relationship Id="rId6" Type="http://schemas.openxmlformats.org/officeDocument/2006/relationships/image" Target="../media/image163.PNG"/><Relationship Id="rId7" Type="http://schemas.openxmlformats.org/officeDocument/2006/relationships/image" Target="../media/image16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1.jpe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82.wdp"/><Relationship Id="rId4" Type="http://schemas.openxmlformats.org/officeDocument/2006/relationships/image" Target="../media/image166.jpeg"/><Relationship Id="rId5" Type="http://schemas.microsoft.com/office/2007/relationships/hdphoto" Target="../media/hdphoto83.wdp"/><Relationship Id="rId6" Type="http://schemas.openxmlformats.org/officeDocument/2006/relationships/image" Target="../media/image167.PNG"/><Relationship Id="rId7" Type="http://schemas.openxmlformats.org/officeDocument/2006/relationships/image" Target="../media/image16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5.jpe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84.wdp"/><Relationship Id="rId4" Type="http://schemas.openxmlformats.org/officeDocument/2006/relationships/image" Target="../media/image170.jpeg"/><Relationship Id="rId5" Type="http://schemas.microsoft.com/office/2007/relationships/hdphoto" Target="../media/hdphoto85.wdp"/><Relationship Id="rId6" Type="http://schemas.openxmlformats.org/officeDocument/2006/relationships/image" Target="../media/image171.PNG"/><Relationship Id="rId7" Type="http://schemas.openxmlformats.org/officeDocument/2006/relationships/image" Target="../media/image17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9.jpe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86.wdp"/><Relationship Id="rId4" Type="http://schemas.openxmlformats.org/officeDocument/2006/relationships/image" Target="../media/image174.jpeg"/><Relationship Id="rId5" Type="http://schemas.microsoft.com/office/2007/relationships/hdphoto" Target="../media/hdphoto87.wdp"/><Relationship Id="rId6" Type="http://schemas.openxmlformats.org/officeDocument/2006/relationships/image" Target="../media/image175.PNG"/><Relationship Id="rId7" Type="http://schemas.openxmlformats.org/officeDocument/2006/relationships/image" Target="../media/image17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3.jpe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88.wdp"/><Relationship Id="rId4" Type="http://schemas.openxmlformats.org/officeDocument/2006/relationships/image" Target="../media/image178.jpeg"/><Relationship Id="rId5" Type="http://schemas.microsoft.com/office/2007/relationships/hdphoto" Target="../media/hdphoto89.wdp"/><Relationship Id="rId6" Type="http://schemas.openxmlformats.org/officeDocument/2006/relationships/image" Target="../media/image179.PNG"/><Relationship Id="rId7" Type="http://schemas.openxmlformats.org/officeDocument/2006/relationships/image" Target="../media/image18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7.jpe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90.wdp"/><Relationship Id="rId4" Type="http://schemas.openxmlformats.org/officeDocument/2006/relationships/image" Target="../media/image182.jpeg"/><Relationship Id="rId5" Type="http://schemas.microsoft.com/office/2007/relationships/hdphoto" Target="../media/hdphoto91.wdp"/><Relationship Id="rId6" Type="http://schemas.openxmlformats.org/officeDocument/2006/relationships/image" Target="../media/image183.PNG"/><Relationship Id="rId7" Type="http://schemas.openxmlformats.org/officeDocument/2006/relationships/image" Target="../media/image18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1.jpe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92.wdp"/><Relationship Id="rId4" Type="http://schemas.openxmlformats.org/officeDocument/2006/relationships/image" Target="../media/image186.jpeg"/><Relationship Id="rId5" Type="http://schemas.microsoft.com/office/2007/relationships/hdphoto" Target="../media/hdphoto93.wdp"/><Relationship Id="rId6" Type="http://schemas.openxmlformats.org/officeDocument/2006/relationships/image" Target="../media/image187.PNG"/><Relationship Id="rId7" Type="http://schemas.openxmlformats.org/officeDocument/2006/relationships/image" Target="../media/image18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5.jpe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94.wdp"/><Relationship Id="rId4" Type="http://schemas.openxmlformats.org/officeDocument/2006/relationships/image" Target="../media/image190.jpeg"/><Relationship Id="rId5" Type="http://schemas.microsoft.com/office/2007/relationships/hdphoto" Target="../media/hdphoto95.wdp"/><Relationship Id="rId6" Type="http://schemas.openxmlformats.org/officeDocument/2006/relationships/image" Target="../media/image191.PNG"/><Relationship Id="rId7" Type="http://schemas.openxmlformats.org/officeDocument/2006/relationships/image" Target="../media/image19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9.jpe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96.wdp"/><Relationship Id="rId4" Type="http://schemas.openxmlformats.org/officeDocument/2006/relationships/image" Target="../media/image194.jpeg"/><Relationship Id="rId5" Type="http://schemas.microsoft.com/office/2007/relationships/hdphoto" Target="../media/hdphoto97.wdp"/><Relationship Id="rId6" Type="http://schemas.openxmlformats.org/officeDocument/2006/relationships/image" Target="../media/image195.PNG"/><Relationship Id="rId7" Type="http://schemas.openxmlformats.org/officeDocument/2006/relationships/image" Target="../media/image19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4" Type="http://schemas.openxmlformats.org/officeDocument/2006/relationships/image" Target="../media/image18.jpeg"/><Relationship Id="rId5" Type="http://schemas.microsoft.com/office/2007/relationships/hdphoto" Target="../media/hdphoto10.wdp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98.wdp"/><Relationship Id="rId4" Type="http://schemas.openxmlformats.org/officeDocument/2006/relationships/image" Target="../media/image198.jpeg"/><Relationship Id="rId5" Type="http://schemas.microsoft.com/office/2007/relationships/hdphoto" Target="../media/hdphoto99.wdp"/><Relationship Id="rId6" Type="http://schemas.openxmlformats.org/officeDocument/2006/relationships/image" Target="../media/image199.PNG"/><Relationship Id="rId7" Type="http://schemas.openxmlformats.org/officeDocument/2006/relationships/image" Target="../media/image20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7.jpe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00.wdp"/><Relationship Id="rId4" Type="http://schemas.openxmlformats.org/officeDocument/2006/relationships/image" Target="../media/image202.jpeg"/><Relationship Id="rId5" Type="http://schemas.microsoft.com/office/2007/relationships/hdphoto" Target="../media/hdphoto101.wdp"/><Relationship Id="rId6" Type="http://schemas.openxmlformats.org/officeDocument/2006/relationships/image" Target="../media/image203.PNG"/><Relationship Id="rId7" Type="http://schemas.openxmlformats.org/officeDocument/2006/relationships/image" Target="../media/image20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1.jpe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02.wdp"/><Relationship Id="rId4" Type="http://schemas.openxmlformats.org/officeDocument/2006/relationships/image" Target="../media/image206.jpeg"/><Relationship Id="rId5" Type="http://schemas.microsoft.com/office/2007/relationships/hdphoto" Target="../media/hdphoto103.wdp"/><Relationship Id="rId6" Type="http://schemas.openxmlformats.org/officeDocument/2006/relationships/image" Target="../media/image207.PNG"/><Relationship Id="rId7" Type="http://schemas.openxmlformats.org/officeDocument/2006/relationships/image" Target="../media/image20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4" Type="http://schemas.openxmlformats.org/officeDocument/2006/relationships/image" Target="../media/image22.jpeg"/><Relationship Id="rId5" Type="http://schemas.microsoft.com/office/2007/relationships/hdphoto" Target="../media/hdphoto12.wdp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4" Type="http://schemas.openxmlformats.org/officeDocument/2006/relationships/image" Target="../media/image26.jpeg"/><Relationship Id="rId5" Type="http://schemas.microsoft.com/office/2007/relationships/hdphoto" Target="../media/hdphoto14.wdp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4" Type="http://schemas.openxmlformats.org/officeDocument/2006/relationships/image" Target="../media/image30.jpeg"/><Relationship Id="rId5" Type="http://schemas.microsoft.com/office/2007/relationships/hdphoto" Target="../media/hdphoto16.wdp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4" Type="http://schemas.openxmlformats.org/officeDocument/2006/relationships/image" Target="../media/image34.jpeg"/><Relationship Id="rId5" Type="http://schemas.microsoft.com/office/2007/relationships/hdphoto" Target="../media/hdphoto18.wdp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28" cy="320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66" y="0"/>
            <a:ext cx="3177755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8280" y="198302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NCI-</a:t>
            </a:r>
            <a:r>
              <a:rPr lang="en-US" b="1" dirty="0" err="1" smtClean="0">
                <a:solidFill>
                  <a:srgbClr val="00B050"/>
                </a:solidFill>
              </a:rPr>
              <a:t>MEDx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1425 mL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12179" y="198302"/>
            <a:ext cx="1072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NCI-3DQI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1380 mL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26198" y="198302"/>
            <a:ext cx="1233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MGH-3DQI</a:t>
            </a:r>
          </a:p>
          <a:p>
            <a:r>
              <a:rPr lang="en-US" b="1" smtClean="0">
                <a:solidFill>
                  <a:schemeClr val="accent2"/>
                </a:solidFill>
              </a:rPr>
              <a:t>1399.5 </a:t>
            </a:r>
            <a:r>
              <a:rPr lang="en-US" b="1" dirty="0" smtClean="0">
                <a:solidFill>
                  <a:schemeClr val="accent2"/>
                </a:solidFill>
              </a:rPr>
              <a:t>mL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24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29103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041" y="0"/>
            <a:ext cx="315532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452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14751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296" y="0"/>
            <a:ext cx="318530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564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21927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865" y="0"/>
            <a:ext cx="322320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34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766" y="0"/>
            <a:ext cx="319283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75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86113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321" y="0"/>
            <a:ext cx="3170279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94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29103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041" y="0"/>
            <a:ext cx="318534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007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9327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210" y="0"/>
            <a:ext cx="318534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580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6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98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8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17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86144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082" y="0"/>
            <a:ext cx="320798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91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9327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210" y="0"/>
            <a:ext cx="318537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293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9327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730" y="0"/>
            <a:ext cx="319287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63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21556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68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246229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6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28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66" y="0"/>
            <a:ext cx="315521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0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44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993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17775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8777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72077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015" y="0"/>
            <a:ext cx="318537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7544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86113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051" y="0"/>
            <a:ext cx="319283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97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93256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194" y="0"/>
            <a:ext cx="318530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004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9327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210" y="0"/>
            <a:ext cx="320796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5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44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82" y="0"/>
            <a:ext cx="319287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9522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79111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049" y="0"/>
            <a:ext cx="319283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854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208002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363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18541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0832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86176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114" y="0"/>
            <a:ext cx="320794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648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1472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658" y="0"/>
            <a:ext cx="3192852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48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29039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977" y="0"/>
            <a:ext cx="319287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90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28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66" y="0"/>
            <a:ext cx="317791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656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321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89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44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82" y="0"/>
            <a:ext cx="3215531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59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069" y="0"/>
            <a:ext cx="3215531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765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28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66" y="0"/>
            <a:ext cx="316292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3998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1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50" y="0"/>
            <a:ext cx="321556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0780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93304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242" y="0"/>
            <a:ext cx="320794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4584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20793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51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6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98" y="0"/>
            <a:ext cx="317042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750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9327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1196" y="0"/>
            <a:ext cx="318530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1007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7512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450" y="0"/>
            <a:ext cx="322309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280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14688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225" y="0"/>
            <a:ext cx="318537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7426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78969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340" y="0"/>
            <a:ext cx="322326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360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14688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766" y="0"/>
            <a:ext cx="319283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47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79017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955" y="0"/>
            <a:ext cx="321556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5800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14688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70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21975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913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306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0040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338" y="0"/>
            <a:ext cx="3192852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166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93256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194" y="0"/>
            <a:ext cx="3223151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2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179017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0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14720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658" y="0"/>
            <a:ext cx="32385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77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49469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69" y="0"/>
            <a:ext cx="3249469" cy="3200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938" y="0"/>
            <a:ext cx="3221879" cy="320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817" y="0"/>
            <a:ext cx="3192816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400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9</Words>
  <Application>Microsoft Macintosh PowerPoint</Application>
  <PresentationFormat>Custom</PresentationFormat>
  <Paragraphs>6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Dombi, Eva (NIH/NCI) [E]</dc:creator>
  <cp:lastModifiedBy>Dombi, Eva (NIH/NCI) [E]</cp:lastModifiedBy>
  <cp:revision>23</cp:revision>
  <dcterms:created xsi:type="dcterms:W3CDTF">2017-04-22T21:45:22Z</dcterms:created>
  <dcterms:modified xsi:type="dcterms:W3CDTF">2017-11-02T13:49:21Z</dcterms:modified>
</cp:coreProperties>
</file>