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801600" cy="3200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6"/>
  </p:normalViewPr>
  <p:slideViewPr>
    <p:cSldViewPr snapToGrid="0" snapToObjects="1">
      <p:cViewPr varScale="1">
        <p:scale>
          <a:sx n="116" d="100"/>
          <a:sy n="116" d="100"/>
        </p:scale>
        <p:origin x="192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523770"/>
            <a:ext cx="9601200" cy="1114213"/>
          </a:xfrm>
        </p:spPr>
        <p:txBody>
          <a:bodyPr anchor="b"/>
          <a:lstStyle>
            <a:lvl1pPr algn="ctr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1680951"/>
            <a:ext cx="9601200" cy="772689"/>
          </a:xfrm>
        </p:spPr>
        <p:txBody>
          <a:bodyPr/>
          <a:lstStyle>
            <a:lvl1pPr marL="0" indent="0" algn="ctr">
              <a:buNone/>
              <a:defRPr sz="1120"/>
            </a:lvl1pPr>
            <a:lvl2pPr marL="213375" indent="0" algn="ctr">
              <a:buNone/>
              <a:defRPr sz="933"/>
            </a:lvl2pPr>
            <a:lvl3pPr marL="426750" indent="0" algn="ctr">
              <a:buNone/>
              <a:defRPr sz="840"/>
            </a:lvl3pPr>
            <a:lvl4pPr marL="640126" indent="0" algn="ctr">
              <a:buNone/>
              <a:defRPr sz="747"/>
            </a:lvl4pPr>
            <a:lvl5pPr marL="853501" indent="0" algn="ctr">
              <a:buNone/>
              <a:defRPr sz="747"/>
            </a:lvl5pPr>
            <a:lvl6pPr marL="1066876" indent="0" algn="ctr">
              <a:buNone/>
              <a:defRPr sz="747"/>
            </a:lvl6pPr>
            <a:lvl7pPr marL="1280251" indent="0" algn="ctr">
              <a:buNone/>
              <a:defRPr sz="747"/>
            </a:lvl7pPr>
            <a:lvl8pPr marL="1493627" indent="0" algn="ctr">
              <a:buNone/>
              <a:defRPr sz="747"/>
            </a:lvl8pPr>
            <a:lvl9pPr marL="1707002" indent="0" algn="ctr">
              <a:buNone/>
              <a:defRPr sz="74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5" y="170392"/>
            <a:ext cx="2760345" cy="271219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0" y="170392"/>
            <a:ext cx="8121015" cy="271219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797878"/>
            <a:ext cx="11041380" cy="1331277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2141750"/>
            <a:ext cx="11041380" cy="700087"/>
          </a:xfrm>
        </p:spPr>
        <p:txBody>
          <a:bodyPr/>
          <a:lstStyle>
            <a:lvl1pPr marL="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1pPr>
            <a:lvl2pPr marL="213375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2pPr>
            <a:lvl3pPr marL="4267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3pPr>
            <a:lvl4pPr marL="640126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4pPr>
            <a:lvl5pPr marL="853501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5pPr>
            <a:lvl6pPr marL="1066876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6pPr>
            <a:lvl7pPr marL="1280251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7pPr>
            <a:lvl8pPr marL="1493627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8pPr>
            <a:lvl9pPr marL="1707002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851959"/>
            <a:ext cx="5440680" cy="2030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851959"/>
            <a:ext cx="5440680" cy="2030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170392"/>
            <a:ext cx="11041380" cy="6185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8" y="784543"/>
            <a:ext cx="5415676" cy="384492"/>
          </a:xfrm>
        </p:spPr>
        <p:txBody>
          <a:bodyPr anchor="b"/>
          <a:lstStyle>
            <a:lvl1pPr marL="0" indent="0">
              <a:buNone/>
              <a:defRPr sz="1120" b="1"/>
            </a:lvl1pPr>
            <a:lvl2pPr marL="213375" indent="0">
              <a:buNone/>
              <a:defRPr sz="933" b="1"/>
            </a:lvl2pPr>
            <a:lvl3pPr marL="426750" indent="0">
              <a:buNone/>
              <a:defRPr sz="840" b="1"/>
            </a:lvl3pPr>
            <a:lvl4pPr marL="640126" indent="0">
              <a:buNone/>
              <a:defRPr sz="747" b="1"/>
            </a:lvl4pPr>
            <a:lvl5pPr marL="853501" indent="0">
              <a:buNone/>
              <a:defRPr sz="747" b="1"/>
            </a:lvl5pPr>
            <a:lvl6pPr marL="1066876" indent="0">
              <a:buNone/>
              <a:defRPr sz="747" b="1"/>
            </a:lvl6pPr>
            <a:lvl7pPr marL="1280251" indent="0">
              <a:buNone/>
              <a:defRPr sz="747" b="1"/>
            </a:lvl7pPr>
            <a:lvl8pPr marL="1493627" indent="0">
              <a:buNone/>
              <a:defRPr sz="747" b="1"/>
            </a:lvl8pPr>
            <a:lvl9pPr marL="1707002" indent="0">
              <a:buNone/>
              <a:defRPr sz="74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8" y="1169035"/>
            <a:ext cx="5415676" cy="171947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0" y="784543"/>
            <a:ext cx="5442347" cy="384492"/>
          </a:xfrm>
        </p:spPr>
        <p:txBody>
          <a:bodyPr anchor="b"/>
          <a:lstStyle>
            <a:lvl1pPr marL="0" indent="0">
              <a:buNone/>
              <a:defRPr sz="1120" b="1"/>
            </a:lvl1pPr>
            <a:lvl2pPr marL="213375" indent="0">
              <a:buNone/>
              <a:defRPr sz="933" b="1"/>
            </a:lvl2pPr>
            <a:lvl3pPr marL="426750" indent="0">
              <a:buNone/>
              <a:defRPr sz="840" b="1"/>
            </a:lvl3pPr>
            <a:lvl4pPr marL="640126" indent="0">
              <a:buNone/>
              <a:defRPr sz="747" b="1"/>
            </a:lvl4pPr>
            <a:lvl5pPr marL="853501" indent="0">
              <a:buNone/>
              <a:defRPr sz="747" b="1"/>
            </a:lvl5pPr>
            <a:lvl6pPr marL="1066876" indent="0">
              <a:buNone/>
              <a:defRPr sz="747" b="1"/>
            </a:lvl6pPr>
            <a:lvl7pPr marL="1280251" indent="0">
              <a:buNone/>
              <a:defRPr sz="747" b="1"/>
            </a:lvl7pPr>
            <a:lvl8pPr marL="1493627" indent="0">
              <a:buNone/>
              <a:defRPr sz="747" b="1"/>
            </a:lvl8pPr>
            <a:lvl9pPr marL="1707002" indent="0">
              <a:buNone/>
              <a:defRPr sz="74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0" y="1169035"/>
            <a:ext cx="5442347" cy="171947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213360"/>
            <a:ext cx="4128849" cy="746760"/>
          </a:xfrm>
        </p:spPr>
        <p:txBody>
          <a:bodyPr anchor="b"/>
          <a:lstStyle>
            <a:lvl1pPr>
              <a:defRPr sz="149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460799"/>
            <a:ext cx="6480810" cy="2274358"/>
          </a:xfrm>
        </p:spPr>
        <p:txBody>
          <a:bodyPr/>
          <a:lstStyle>
            <a:lvl1pPr>
              <a:defRPr sz="1493"/>
            </a:lvl1pPr>
            <a:lvl2pPr>
              <a:defRPr sz="1307"/>
            </a:lvl2pPr>
            <a:lvl3pPr>
              <a:defRPr sz="1120"/>
            </a:lvl3pPr>
            <a:lvl4pPr>
              <a:defRPr sz="933"/>
            </a:lvl4pPr>
            <a:lvl5pPr>
              <a:defRPr sz="933"/>
            </a:lvl5pPr>
            <a:lvl6pPr>
              <a:defRPr sz="933"/>
            </a:lvl6pPr>
            <a:lvl7pPr>
              <a:defRPr sz="933"/>
            </a:lvl7pPr>
            <a:lvl8pPr>
              <a:defRPr sz="933"/>
            </a:lvl8pPr>
            <a:lvl9pPr>
              <a:defRPr sz="9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960120"/>
            <a:ext cx="4128849" cy="1778741"/>
          </a:xfrm>
        </p:spPr>
        <p:txBody>
          <a:bodyPr/>
          <a:lstStyle>
            <a:lvl1pPr marL="0" indent="0">
              <a:buNone/>
              <a:defRPr sz="747"/>
            </a:lvl1pPr>
            <a:lvl2pPr marL="213375" indent="0">
              <a:buNone/>
              <a:defRPr sz="653"/>
            </a:lvl2pPr>
            <a:lvl3pPr marL="426750" indent="0">
              <a:buNone/>
              <a:defRPr sz="560"/>
            </a:lvl3pPr>
            <a:lvl4pPr marL="640126" indent="0">
              <a:buNone/>
              <a:defRPr sz="467"/>
            </a:lvl4pPr>
            <a:lvl5pPr marL="853501" indent="0">
              <a:buNone/>
              <a:defRPr sz="467"/>
            </a:lvl5pPr>
            <a:lvl6pPr marL="1066876" indent="0">
              <a:buNone/>
              <a:defRPr sz="467"/>
            </a:lvl6pPr>
            <a:lvl7pPr marL="1280251" indent="0">
              <a:buNone/>
              <a:defRPr sz="467"/>
            </a:lvl7pPr>
            <a:lvl8pPr marL="1493627" indent="0">
              <a:buNone/>
              <a:defRPr sz="467"/>
            </a:lvl8pPr>
            <a:lvl9pPr marL="1707002" indent="0">
              <a:buNone/>
              <a:defRPr sz="4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213360"/>
            <a:ext cx="4128849" cy="746760"/>
          </a:xfrm>
        </p:spPr>
        <p:txBody>
          <a:bodyPr anchor="b"/>
          <a:lstStyle>
            <a:lvl1pPr>
              <a:defRPr sz="149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460799"/>
            <a:ext cx="6480810" cy="2274358"/>
          </a:xfrm>
        </p:spPr>
        <p:txBody>
          <a:bodyPr anchor="t"/>
          <a:lstStyle>
            <a:lvl1pPr marL="0" indent="0">
              <a:buNone/>
              <a:defRPr sz="1493"/>
            </a:lvl1pPr>
            <a:lvl2pPr marL="213375" indent="0">
              <a:buNone/>
              <a:defRPr sz="1307"/>
            </a:lvl2pPr>
            <a:lvl3pPr marL="426750" indent="0">
              <a:buNone/>
              <a:defRPr sz="1120"/>
            </a:lvl3pPr>
            <a:lvl4pPr marL="640126" indent="0">
              <a:buNone/>
              <a:defRPr sz="933"/>
            </a:lvl4pPr>
            <a:lvl5pPr marL="853501" indent="0">
              <a:buNone/>
              <a:defRPr sz="933"/>
            </a:lvl5pPr>
            <a:lvl6pPr marL="1066876" indent="0">
              <a:buNone/>
              <a:defRPr sz="933"/>
            </a:lvl6pPr>
            <a:lvl7pPr marL="1280251" indent="0">
              <a:buNone/>
              <a:defRPr sz="933"/>
            </a:lvl7pPr>
            <a:lvl8pPr marL="1493627" indent="0">
              <a:buNone/>
              <a:defRPr sz="933"/>
            </a:lvl8pPr>
            <a:lvl9pPr marL="1707002" indent="0">
              <a:buNone/>
              <a:defRPr sz="933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960120"/>
            <a:ext cx="4128849" cy="1778741"/>
          </a:xfrm>
        </p:spPr>
        <p:txBody>
          <a:bodyPr/>
          <a:lstStyle>
            <a:lvl1pPr marL="0" indent="0">
              <a:buNone/>
              <a:defRPr sz="747"/>
            </a:lvl1pPr>
            <a:lvl2pPr marL="213375" indent="0">
              <a:buNone/>
              <a:defRPr sz="653"/>
            </a:lvl2pPr>
            <a:lvl3pPr marL="426750" indent="0">
              <a:buNone/>
              <a:defRPr sz="560"/>
            </a:lvl3pPr>
            <a:lvl4pPr marL="640126" indent="0">
              <a:buNone/>
              <a:defRPr sz="467"/>
            </a:lvl4pPr>
            <a:lvl5pPr marL="853501" indent="0">
              <a:buNone/>
              <a:defRPr sz="467"/>
            </a:lvl5pPr>
            <a:lvl6pPr marL="1066876" indent="0">
              <a:buNone/>
              <a:defRPr sz="467"/>
            </a:lvl6pPr>
            <a:lvl7pPr marL="1280251" indent="0">
              <a:buNone/>
              <a:defRPr sz="467"/>
            </a:lvl7pPr>
            <a:lvl8pPr marL="1493627" indent="0">
              <a:buNone/>
              <a:defRPr sz="467"/>
            </a:lvl8pPr>
            <a:lvl9pPr marL="1707002" indent="0">
              <a:buNone/>
              <a:defRPr sz="4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170392"/>
            <a:ext cx="11041380" cy="618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851959"/>
            <a:ext cx="11041380" cy="2030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2966297"/>
            <a:ext cx="2880360" cy="170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2966297"/>
            <a:ext cx="4320540" cy="170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2966297"/>
            <a:ext cx="2880360" cy="170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8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26750" rtl="0" eaLnBrk="1" latinLnBrk="0" hangingPunct="1">
        <a:lnSpc>
          <a:spcPct val="90000"/>
        </a:lnSpc>
        <a:spcBef>
          <a:spcPct val="0"/>
        </a:spcBef>
        <a:buNone/>
        <a:defRPr sz="20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6688" indent="-106688" algn="l" defTabSz="42675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307" kern="1200">
          <a:solidFill>
            <a:schemeClr val="tx1"/>
          </a:solidFill>
          <a:latin typeface="+mn-lt"/>
          <a:ea typeface="+mn-ea"/>
          <a:cs typeface="+mn-cs"/>
        </a:defRPr>
      </a:lvl1pPr>
      <a:lvl2pPr marL="320063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1120" kern="1200">
          <a:solidFill>
            <a:schemeClr val="tx1"/>
          </a:solidFill>
          <a:latin typeface="+mn-lt"/>
          <a:ea typeface="+mn-ea"/>
          <a:cs typeface="+mn-cs"/>
        </a:defRPr>
      </a:lvl2pPr>
      <a:lvl3pPr marL="533438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3pPr>
      <a:lvl4pPr marL="746813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4pPr>
      <a:lvl5pPr marL="960189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5pPr>
      <a:lvl6pPr marL="1173564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6pPr>
      <a:lvl7pPr marL="1386939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7pPr>
      <a:lvl8pPr marL="1600314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8pPr>
      <a:lvl9pPr marL="1813690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1pPr>
      <a:lvl2pPr marL="213375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2pPr>
      <a:lvl3pPr marL="426750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3pPr>
      <a:lvl4pPr marL="640126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4pPr>
      <a:lvl5pPr marL="853501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5pPr>
      <a:lvl6pPr marL="1066876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6pPr>
      <a:lvl7pPr marL="1280251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7pPr>
      <a:lvl8pPr marL="1493627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8pPr>
      <a:lvl9pPr marL="1707002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f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iff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9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tiff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3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tiff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7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tiff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1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tiff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5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tiff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9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tiff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tiff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7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tiff"/><Relationship Id="rId4" Type="http://schemas.openxmlformats.org/officeDocument/2006/relationships/image" Target="../media/image83.PNG"/><Relationship Id="rId5" Type="http://schemas.openxmlformats.org/officeDocument/2006/relationships/image" Target="../media/image8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1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62" y="0"/>
            <a:ext cx="3192556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6849" y="0"/>
            <a:ext cx="3184751" cy="3200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48280" y="198302"/>
            <a:ext cx="11560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NCI-</a:t>
            </a:r>
            <a:r>
              <a:rPr lang="en-US" b="1" dirty="0" err="1" smtClean="0">
                <a:solidFill>
                  <a:srgbClr val="00B050"/>
                </a:solidFill>
              </a:rPr>
              <a:t>MEDx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>
                <a:solidFill>
                  <a:srgbClr val="00B050"/>
                </a:solidFill>
              </a:rPr>
              <a:t>1244 mL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12179" y="198302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NCI-3DQI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1087 mL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26198" y="198302"/>
            <a:ext cx="1233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MGH-3DQI</a:t>
            </a:r>
          </a:p>
          <a:p>
            <a:r>
              <a:rPr lang="en-US" b="1" smtClean="0">
                <a:solidFill>
                  <a:schemeClr val="accent2"/>
                </a:solidFill>
              </a:rPr>
              <a:t>1112.1 </a:t>
            </a:r>
            <a:r>
              <a:rPr lang="en-US" b="1" dirty="0" smtClean="0">
                <a:solidFill>
                  <a:schemeClr val="accent2"/>
                </a:solidFill>
              </a:rPr>
              <a:t>mL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893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62" y="0"/>
            <a:ext cx="3177152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314" y="0"/>
            <a:ext cx="3192613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83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62" y="0"/>
            <a:ext cx="322399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9024" y="0"/>
            <a:ext cx="3192576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62" y="0"/>
            <a:ext cx="321605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0"/>
            <a:ext cx="3200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15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62" y="0"/>
            <a:ext cx="3192556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718" y="0"/>
            <a:ext cx="3176983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7110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62" y="0"/>
            <a:ext cx="3184826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4988" y="0"/>
            <a:ext cx="3208243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648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62" y="0"/>
            <a:ext cx="3192576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521" y="0"/>
            <a:ext cx="3176926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926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62" y="0"/>
            <a:ext cx="320040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595" y="0"/>
            <a:ext cx="3224048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792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62" y="0"/>
            <a:ext cx="3184712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9006" y="0"/>
            <a:ext cx="3192594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5082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62" y="0"/>
            <a:ext cx="320040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4504" y="0"/>
            <a:ext cx="3177096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2571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62" y="0"/>
            <a:ext cx="3223932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6736" y="0"/>
            <a:ext cx="3184864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800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62" y="0"/>
            <a:ext cx="3239911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493" y="0"/>
            <a:ext cx="3224107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1380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62" y="0"/>
            <a:ext cx="321605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0"/>
            <a:ext cx="3200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8559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62" y="0"/>
            <a:ext cx="3224107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243" y="0"/>
            <a:ext cx="3216088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741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980" y="0"/>
            <a:ext cx="3208263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6811" y="0"/>
            <a:ext cx="3184789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22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62" y="0"/>
            <a:ext cx="3184751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828" y="0"/>
            <a:ext cx="3216166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32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457" y="0"/>
            <a:ext cx="320040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337" y="0"/>
            <a:ext cx="3208263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466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62" y="0"/>
            <a:ext cx="3216166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243" y="0"/>
            <a:ext cx="3208263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08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62" y="0"/>
            <a:ext cx="3231931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243" y="0"/>
            <a:ext cx="3208225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787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62" y="0"/>
            <a:ext cx="320040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0562" y="0"/>
            <a:ext cx="3208243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389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081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0"/>
            <a:ext cx="3215081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62" y="0"/>
            <a:ext cx="320040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0562" y="0"/>
            <a:ext cx="3231931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977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9</Words>
  <Application>Microsoft Macintosh PowerPoint</Application>
  <PresentationFormat>Custom</PresentationFormat>
  <Paragraphs>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Dombi, Eva (NIH/NCI) [E]</dc:creator>
  <cp:lastModifiedBy>Dombi, Eva (NIH/NCI) [E]</cp:lastModifiedBy>
  <cp:revision>19</cp:revision>
  <dcterms:created xsi:type="dcterms:W3CDTF">2017-04-22T21:45:22Z</dcterms:created>
  <dcterms:modified xsi:type="dcterms:W3CDTF">2017-11-02T13:49:52Z</dcterms:modified>
</cp:coreProperties>
</file>